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63" r:id="rId3"/>
    <p:sldId id="258" r:id="rId4"/>
    <p:sldId id="265" r:id="rId5"/>
    <p:sldId id="266" r:id="rId6"/>
    <p:sldId id="257" r:id="rId7"/>
    <p:sldId id="267" r:id="rId8"/>
    <p:sldId id="259" r:id="rId9"/>
    <p:sldId id="268" r:id="rId10"/>
    <p:sldId id="260" r:id="rId11"/>
    <p:sldId id="261" r:id="rId12"/>
  </p:sldIdLst>
  <p:sldSz cx="12192000" cy="6858000"/>
  <p:notesSz cx="6858000" cy="9144000"/>
  <p:defaultTextStyle>
    <a:defPPr>
      <a:defRPr lang="en-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986"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BF5A86E-36D7-05D4-5E4C-649D80A4CFA6}"/>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endParaRPr lang="en-IL"/>
          </a:p>
        </p:txBody>
      </p:sp>
      <p:sp>
        <p:nvSpPr>
          <p:cNvPr id="3" name="כותרת משנה 2">
            <a:extLst>
              <a:ext uri="{FF2B5EF4-FFF2-40B4-BE49-F238E27FC236}">
                <a16:creationId xmlns:a16="http://schemas.microsoft.com/office/drawing/2014/main" id="{E60483D3-BCFD-5D63-A5EE-34BDD17536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IL"/>
          </a:p>
        </p:txBody>
      </p:sp>
      <p:sp>
        <p:nvSpPr>
          <p:cNvPr id="4" name="מציין מיקום של תאריך 3">
            <a:extLst>
              <a:ext uri="{FF2B5EF4-FFF2-40B4-BE49-F238E27FC236}">
                <a16:creationId xmlns:a16="http://schemas.microsoft.com/office/drawing/2014/main" id="{59D52228-AD92-9D1D-4548-6602EBCFD960}"/>
              </a:ext>
            </a:extLst>
          </p:cNvPr>
          <p:cNvSpPr>
            <a:spLocks noGrp="1"/>
          </p:cNvSpPr>
          <p:nvPr>
            <p:ph type="dt" sz="half" idx="10"/>
          </p:nvPr>
        </p:nvSpPr>
        <p:spPr/>
        <p:txBody>
          <a:bodyPr/>
          <a:lstStyle/>
          <a:p>
            <a:fld id="{5FE6602F-4280-4E88-8C18-F303A355BAF2}" type="datetimeFigureOut">
              <a:rPr lang="en-IL" smtClean="0"/>
              <a:t>02/03/2023</a:t>
            </a:fld>
            <a:endParaRPr lang="en-IL"/>
          </a:p>
        </p:txBody>
      </p:sp>
      <p:sp>
        <p:nvSpPr>
          <p:cNvPr id="5" name="מציין מיקום של כותרת תחתונה 4">
            <a:extLst>
              <a:ext uri="{FF2B5EF4-FFF2-40B4-BE49-F238E27FC236}">
                <a16:creationId xmlns:a16="http://schemas.microsoft.com/office/drawing/2014/main" id="{7AF4A802-561B-8CD9-052D-97319DCEDB69}"/>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B19C325D-3C4E-F6D7-FE24-E39251B9C868}"/>
              </a:ext>
            </a:extLst>
          </p:cNvPr>
          <p:cNvSpPr>
            <a:spLocks noGrp="1"/>
          </p:cNvSpPr>
          <p:nvPr>
            <p:ph type="sldNum" sz="quarter" idx="12"/>
          </p:nvPr>
        </p:nvSpPr>
        <p:spPr/>
        <p:txBody>
          <a:bodyPr/>
          <a:lstStyle/>
          <a:p>
            <a:fld id="{0A1DA41E-B44C-4AEB-8FBF-D53AFB04F219}" type="slidenum">
              <a:rPr lang="en-IL" smtClean="0"/>
              <a:t>‹#›</a:t>
            </a:fld>
            <a:endParaRPr lang="en-IL"/>
          </a:p>
        </p:txBody>
      </p:sp>
    </p:spTree>
    <p:extLst>
      <p:ext uri="{BB962C8B-B14F-4D97-AF65-F5344CB8AC3E}">
        <p14:creationId xmlns:p14="http://schemas.microsoft.com/office/powerpoint/2010/main" val="169414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B8F6652-C28C-ACC1-926E-C54D36D5205D}"/>
              </a:ext>
            </a:extLst>
          </p:cNvPr>
          <p:cNvSpPr>
            <a:spLocks noGrp="1"/>
          </p:cNvSpPr>
          <p:nvPr>
            <p:ph type="title"/>
          </p:nvPr>
        </p:nvSpPr>
        <p:spPr/>
        <p:txBody>
          <a:bodyPr/>
          <a:lstStyle/>
          <a:p>
            <a:r>
              <a:rPr lang="he-IL"/>
              <a:t>לחץ כדי לערוך סגנון כותרת של תבנית בסיס</a:t>
            </a:r>
            <a:endParaRPr lang="en-IL"/>
          </a:p>
        </p:txBody>
      </p:sp>
      <p:sp>
        <p:nvSpPr>
          <p:cNvPr id="3" name="מציין מיקום של טקסט אנכי 2">
            <a:extLst>
              <a:ext uri="{FF2B5EF4-FFF2-40B4-BE49-F238E27FC236}">
                <a16:creationId xmlns:a16="http://schemas.microsoft.com/office/drawing/2014/main" id="{E3EF1417-648B-C253-9FA9-FA63FDFA870C}"/>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של תאריך 3">
            <a:extLst>
              <a:ext uri="{FF2B5EF4-FFF2-40B4-BE49-F238E27FC236}">
                <a16:creationId xmlns:a16="http://schemas.microsoft.com/office/drawing/2014/main" id="{69322857-B7F0-99B0-DB54-61C85EFFAAA7}"/>
              </a:ext>
            </a:extLst>
          </p:cNvPr>
          <p:cNvSpPr>
            <a:spLocks noGrp="1"/>
          </p:cNvSpPr>
          <p:nvPr>
            <p:ph type="dt" sz="half" idx="10"/>
          </p:nvPr>
        </p:nvSpPr>
        <p:spPr/>
        <p:txBody>
          <a:bodyPr/>
          <a:lstStyle/>
          <a:p>
            <a:fld id="{5FE6602F-4280-4E88-8C18-F303A355BAF2}" type="datetimeFigureOut">
              <a:rPr lang="en-IL" smtClean="0"/>
              <a:t>02/03/2023</a:t>
            </a:fld>
            <a:endParaRPr lang="en-IL"/>
          </a:p>
        </p:txBody>
      </p:sp>
      <p:sp>
        <p:nvSpPr>
          <p:cNvPr id="5" name="מציין מיקום של כותרת תחתונה 4">
            <a:extLst>
              <a:ext uri="{FF2B5EF4-FFF2-40B4-BE49-F238E27FC236}">
                <a16:creationId xmlns:a16="http://schemas.microsoft.com/office/drawing/2014/main" id="{ED697346-A44B-7D47-F648-7E4AE9C3FA63}"/>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69A746DC-9035-1F0E-B5D7-EE8EF78D6F56}"/>
              </a:ext>
            </a:extLst>
          </p:cNvPr>
          <p:cNvSpPr>
            <a:spLocks noGrp="1"/>
          </p:cNvSpPr>
          <p:nvPr>
            <p:ph type="sldNum" sz="quarter" idx="12"/>
          </p:nvPr>
        </p:nvSpPr>
        <p:spPr/>
        <p:txBody>
          <a:bodyPr/>
          <a:lstStyle/>
          <a:p>
            <a:fld id="{0A1DA41E-B44C-4AEB-8FBF-D53AFB04F219}" type="slidenum">
              <a:rPr lang="en-IL" smtClean="0"/>
              <a:t>‹#›</a:t>
            </a:fld>
            <a:endParaRPr lang="en-IL"/>
          </a:p>
        </p:txBody>
      </p:sp>
    </p:spTree>
    <p:extLst>
      <p:ext uri="{BB962C8B-B14F-4D97-AF65-F5344CB8AC3E}">
        <p14:creationId xmlns:p14="http://schemas.microsoft.com/office/powerpoint/2010/main" val="96047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56C7A66F-AC7E-3CBD-6753-A3AC31E54288}"/>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IL"/>
          </a:p>
        </p:txBody>
      </p:sp>
      <p:sp>
        <p:nvSpPr>
          <p:cNvPr id="3" name="מציין מיקום של טקסט אנכי 2">
            <a:extLst>
              <a:ext uri="{FF2B5EF4-FFF2-40B4-BE49-F238E27FC236}">
                <a16:creationId xmlns:a16="http://schemas.microsoft.com/office/drawing/2014/main" id="{BA7883F0-A3B4-CF0B-D980-E750D6CDAB8E}"/>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של תאריך 3">
            <a:extLst>
              <a:ext uri="{FF2B5EF4-FFF2-40B4-BE49-F238E27FC236}">
                <a16:creationId xmlns:a16="http://schemas.microsoft.com/office/drawing/2014/main" id="{059B9DB3-5528-FAE8-32CD-1302B2C1FEF4}"/>
              </a:ext>
            </a:extLst>
          </p:cNvPr>
          <p:cNvSpPr>
            <a:spLocks noGrp="1"/>
          </p:cNvSpPr>
          <p:nvPr>
            <p:ph type="dt" sz="half" idx="10"/>
          </p:nvPr>
        </p:nvSpPr>
        <p:spPr/>
        <p:txBody>
          <a:bodyPr/>
          <a:lstStyle/>
          <a:p>
            <a:fld id="{5FE6602F-4280-4E88-8C18-F303A355BAF2}" type="datetimeFigureOut">
              <a:rPr lang="en-IL" smtClean="0"/>
              <a:t>02/03/2023</a:t>
            </a:fld>
            <a:endParaRPr lang="en-IL"/>
          </a:p>
        </p:txBody>
      </p:sp>
      <p:sp>
        <p:nvSpPr>
          <p:cNvPr id="5" name="מציין מיקום של כותרת תחתונה 4">
            <a:extLst>
              <a:ext uri="{FF2B5EF4-FFF2-40B4-BE49-F238E27FC236}">
                <a16:creationId xmlns:a16="http://schemas.microsoft.com/office/drawing/2014/main" id="{0874980D-0990-E43C-880D-4253410B3C49}"/>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F37FD54E-8CFD-3AFA-FE54-76D5E29D7E09}"/>
              </a:ext>
            </a:extLst>
          </p:cNvPr>
          <p:cNvSpPr>
            <a:spLocks noGrp="1"/>
          </p:cNvSpPr>
          <p:nvPr>
            <p:ph type="sldNum" sz="quarter" idx="12"/>
          </p:nvPr>
        </p:nvSpPr>
        <p:spPr/>
        <p:txBody>
          <a:bodyPr/>
          <a:lstStyle/>
          <a:p>
            <a:fld id="{0A1DA41E-B44C-4AEB-8FBF-D53AFB04F219}" type="slidenum">
              <a:rPr lang="en-IL" smtClean="0"/>
              <a:t>‹#›</a:t>
            </a:fld>
            <a:endParaRPr lang="en-IL"/>
          </a:p>
        </p:txBody>
      </p:sp>
    </p:spTree>
    <p:extLst>
      <p:ext uri="{BB962C8B-B14F-4D97-AF65-F5344CB8AC3E}">
        <p14:creationId xmlns:p14="http://schemas.microsoft.com/office/powerpoint/2010/main" val="1743098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9F6A2CD-A598-3F2E-9D30-4972A4DBF945}"/>
              </a:ext>
            </a:extLst>
          </p:cNvPr>
          <p:cNvSpPr>
            <a:spLocks noGrp="1"/>
          </p:cNvSpPr>
          <p:nvPr>
            <p:ph type="title"/>
          </p:nvPr>
        </p:nvSpPr>
        <p:spPr/>
        <p:txBody>
          <a:bodyPr/>
          <a:lstStyle/>
          <a:p>
            <a:r>
              <a:rPr lang="he-IL"/>
              <a:t>לחץ כדי לערוך סגנון כותרת של תבנית בסיס</a:t>
            </a:r>
            <a:endParaRPr lang="en-IL"/>
          </a:p>
        </p:txBody>
      </p:sp>
      <p:sp>
        <p:nvSpPr>
          <p:cNvPr id="3" name="מציין מיקום תוכן 2">
            <a:extLst>
              <a:ext uri="{FF2B5EF4-FFF2-40B4-BE49-F238E27FC236}">
                <a16:creationId xmlns:a16="http://schemas.microsoft.com/office/drawing/2014/main" id="{D9B9F88D-1B38-A229-B298-A5BAC2316655}"/>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של תאריך 3">
            <a:extLst>
              <a:ext uri="{FF2B5EF4-FFF2-40B4-BE49-F238E27FC236}">
                <a16:creationId xmlns:a16="http://schemas.microsoft.com/office/drawing/2014/main" id="{3E6ED9A6-9B05-172C-C29B-6989960A4F10}"/>
              </a:ext>
            </a:extLst>
          </p:cNvPr>
          <p:cNvSpPr>
            <a:spLocks noGrp="1"/>
          </p:cNvSpPr>
          <p:nvPr>
            <p:ph type="dt" sz="half" idx="10"/>
          </p:nvPr>
        </p:nvSpPr>
        <p:spPr/>
        <p:txBody>
          <a:bodyPr/>
          <a:lstStyle/>
          <a:p>
            <a:fld id="{5FE6602F-4280-4E88-8C18-F303A355BAF2}" type="datetimeFigureOut">
              <a:rPr lang="en-IL" smtClean="0"/>
              <a:t>02/03/2023</a:t>
            </a:fld>
            <a:endParaRPr lang="en-IL"/>
          </a:p>
        </p:txBody>
      </p:sp>
      <p:sp>
        <p:nvSpPr>
          <p:cNvPr id="5" name="מציין מיקום של כותרת תחתונה 4">
            <a:extLst>
              <a:ext uri="{FF2B5EF4-FFF2-40B4-BE49-F238E27FC236}">
                <a16:creationId xmlns:a16="http://schemas.microsoft.com/office/drawing/2014/main" id="{27251AE0-9C6F-431C-4C2D-131CD5A9AFFA}"/>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2B78C17B-C2BB-20CD-216E-53E1685552F1}"/>
              </a:ext>
            </a:extLst>
          </p:cNvPr>
          <p:cNvSpPr>
            <a:spLocks noGrp="1"/>
          </p:cNvSpPr>
          <p:nvPr>
            <p:ph type="sldNum" sz="quarter" idx="12"/>
          </p:nvPr>
        </p:nvSpPr>
        <p:spPr/>
        <p:txBody>
          <a:bodyPr/>
          <a:lstStyle/>
          <a:p>
            <a:fld id="{0A1DA41E-B44C-4AEB-8FBF-D53AFB04F219}" type="slidenum">
              <a:rPr lang="en-IL" smtClean="0"/>
              <a:t>‹#›</a:t>
            </a:fld>
            <a:endParaRPr lang="en-IL"/>
          </a:p>
        </p:txBody>
      </p:sp>
    </p:spTree>
    <p:extLst>
      <p:ext uri="{BB962C8B-B14F-4D97-AF65-F5344CB8AC3E}">
        <p14:creationId xmlns:p14="http://schemas.microsoft.com/office/powerpoint/2010/main" val="721133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12A64BC-5160-CC55-1AF4-A48DC50E0128}"/>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endParaRPr lang="en-IL"/>
          </a:p>
        </p:txBody>
      </p:sp>
      <p:sp>
        <p:nvSpPr>
          <p:cNvPr id="3" name="מציין מיקום טקסט 2">
            <a:extLst>
              <a:ext uri="{FF2B5EF4-FFF2-40B4-BE49-F238E27FC236}">
                <a16:creationId xmlns:a16="http://schemas.microsoft.com/office/drawing/2014/main" id="{C96C0526-A806-D6EB-838D-6F1A7D8657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07FBED84-253B-34B8-25B9-4CED36B7058B}"/>
              </a:ext>
            </a:extLst>
          </p:cNvPr>
          <p:cNvSpPr>
            <a:spLocks noGrp="1"/>
          </p:cNvSpPr>
          <p:nvPr>
            <p:ph type="dt" sz="half" idx="10"/>
          </p:nvPr>
        </p:nvSpPr>
        <p:spPr/>
        <p:txBody>
          <a:bodyPr/>
          <a:lstStyle/>
          <a:p>
            <a:fld id="{5FE6602F-4280-4E88-8C18-F303A355BAF2}" type="datetimeFigureOut">
              <a:rPr lang="en-IL" smtClean="0"/>
              <a:t>02/03/2023</a:t>
            </a:fld>
            <a:endParaRPr lang="en-IL"/>
          </a:p>
        </p:txBody>
      </p:sp>
      <p:sp>
        <p:nvSpPr>
          <p:cNvPr id="5" name="מציין מיקום של כותרת תחתונה 4">
            <a:extLst>
              <a:ext uri="{FF2B5EF4-FFF2-40B4-BE49-F238E27FC236}">
                <a16:creationId xmlns:a16="http://schemas.microsoft.com/office/drawing/2014/main" id="{23BA1131-A48F-C968-E864-6594DC6AB1D9}"/>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79D4DFA9-97BD-AF52-4678-3D43B07DB0B5}"/>
              </a:ext>
            </a:extLst>
          </p:cNvPr>
          <p:cNvSpPr>
            <a:spLocks noGrp="1"/>
          </p:cNvSpPr>
          <p:nvPr>
            <p:ph type="sldNum" sz="quarter" idx="12"/>
          </p:nvPr>
        </p:nvSpPr>
        <p:spPr/>
        <p:txBody>
          <a:bodyPr/>
          <a:lstStyle/>
          <a:p>
            <a:fld id="{0A1DA41E-B44C-4AEB-8FBF-D53AFB04F219}" type="slidenum">
              <a:rPr lang="en-IL" smtClean="0"/>
              <a:t>‹#›</a:t>
            </a:fld>
            <a:endParaRPr lang="en-IL"/>
          </a:p>
        </p:txBody>
      </p:sp>
    </p:spTree>
    <p:extLst>
      <p:ext uri="{BB962C8B-B14F-4D97-AF65-F5344CB8AC3E}">
        <p14:creationId xmlns:p14="http://schemas.microsoft.com/office/powerpoint/2010/main" val="3430845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65EC631-A945-95F4-EECB-875279A1F120}"/>
              </a:ext>
            </a:extLst>
          </p:cNvPr>
          <p:cNvSpPr>
            <a:spLocks noGrp="1"/>
          </p:cNvSpPr>
          <p:nvPr>
            <p:ph type="title"/>
          </p:nvPr>
        </p:nvSpPr>
        <p:spPr/>
        <p:txBody>
          <a:bodyPr/>
          <a:lstStyle/>
          <a:p>
            <a:r>
              <a:rPr lang="he-IL"/>
              <a:t>לחץ כדי לערוך סגנון כותרת של תבנית בסיס</a:t>
            </a:r>
            <a:endParaRPr lang="en-IL"/>
          </a:p>
        </p:txBody>
      </p:sp>
      <p:sp>
        <p:nvSpPr>
          <p:cNvPr id="3" name="מציין מיקום תוכן 2">
            <a:extLst>
              <a:ext uri="{FF2B5EF4-FFF2-40B4-BE49-F238E27FC236}">
                <a16:creationId xmlns:a16="http://schemas.microsoft.com/office/drawing/2014/main" id="{06FE1E52-14DB-CB92-6E15-4F0D8AD4B8CE}"/>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תוכן 3">
            <a:extLst>
              <a:ext uri="{FF2B5EF4-FFF2-40B4-BE49-F238E27FC236}">
                <a16:creationId xmlns:a16="http://schemas.microsoft.com/office/drawing/2014/main" id="{A33611F9-AA41-919F-E56F-5676711F9991}"/>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5" name="מציין מיקום של תאריך 4">
            <a:extLst>
              <a:ext uri="{FF2B5EF4-FFF2-40B4-BE49-F238E27FC236}">
                <a16:creationId xmlns:a16="http://schemas.microsoft.com/office/drawing/2014/main" id="{0106F548-D21A-12A7-EC5A-741A933243D1}"/>
              </a:ext>
            </a:extLst>
          </p:cNvPr>
          <p:cNvSpPr>
            <a:spLocks noGrp="1"/>
          </p:cNvSpPr>
          <p:nvPr>
            <p:ph type="dt" sz="half" idx="10"/>
          </p:nvPr>
        </p:nvSpPr>
        <p:spPr/>
        <p:txBody>
          <a:bodyPr/>
          <a:lstStyle/>
          <a:p>
            <a:fld id="{5FE6602F-4280-4E88-8C18-F303A355BAF2}" type="datetimeFigureOut">
              <a:rPr lang="en-IL" smtClean="0"/>
              <a:t>02/03/2023</a:t>
            </a:fld>
            <a:endParaRPr lang="en-IL"/>
          </a:p>
        </p:txBody>
      </p:sp>
      <p:sp>
        <p:nvSpPr>
          <p:cNvPr id="6" name="מציין מיקום של כותרת תחתונה 5">
            <a:extLst>
              <a:ext uri="{FF2B5EF4-FFF2-40B4-BE49-F238E27FC236}">
                <a16:creationId xmlns:a16="http://schemas.microsoft.com/office/drawing/2014/main" id="{D90755B3-0A88-F01A-803C-57B9966F1A46}"/>
              </a:ext>
            </a:extLst>
          </p:cNvPr>
          <p:cNvSpPr>
            <a:spLocks noGrp="1"/>
          </p:cNvSpPr>
          <p:nvPr>
            <p:ph type="ftr" sz="quarter" idx="11"/>
          </p:nvPr>
        </p:nvSpPr>
        <p:spPr/>
        <p:txBody>
          <a:bodyPr/>
          <a:lstStyle/>
          <a:p>
            <a:endParaRPr lang="en-IL"/>
          </a:p>
        </p:txBody>
      </p:sp>
      <p:sp>
        <p:nvSpPr>
          <p:cNvPr id="7" name="מציין מיקום של מספר שקופית 6">
            <a:extLst>
              <a:ext uri="{FF2B5EF4-FFF2-40B4-BE49-F238E27FC236}">
                <a16:creationId xmlns:a16="http://schemas.microsoft.com/office/drawing/2014/main" id="{25C74195-D4AE-12E5-912F-52E2F27D5A5D}"/>
              </a:ext>
            </a:extLst>
          </p:cNvPr>
          <p:cNvSpPr>
            <a:spLocks noGrp="1"/>
          </p:cNvSpPr>
          <p:nvPr>
            <p:ph type="sldNum" sz="quarter" idx="12"/>
          </p:nvPr>
        </p:nvSpPr>
        <p:spPr/>
        <p:txBody>
          <a:bodyPr/>
          <a:lstStyle/>
          <a:p>
            <a:fld id="{0A1DA41E-B44C-4AEB-8FBF-D53AFB04F219}" type="slidenum">
              <a:rPr lang="en-IL" smtClean="0"/>
              <a:t>‹#›</a:t>
            </a:fld>
            <a:endParaRPr lang="en-IL"/>
          </a:p>
        </p:txBody>
      </p:sp>
    </p:spTree>
    <p:extLst>
      <p:ext uri="{BB962C8B-B14F-4D97-AF65-F5344CB8AC3E}">
        <p14:creationId xmlns:p14="http://schemas.microsoft.com/office/powerpoint/2010/main" val="1006566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03DC82-4CD4-BE2B-26CA-501D83FE3B88}"/>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endParaRPr lang="en-IL"/>
          </a:p>
        </p:txBody>
      </p:sp>
      <p:sp>
        <p:nvSpPr>
          <p:cNvPr id="3" name="מציין מיקום טקסט 2">
            <a:extLst>
              <a:ext uri="{FF2B5EF4-FFF2-40B4-BE49-F238E27FC236}">
                <a16:creationId xmlns:a16="http://schemas.microsoft.com/office/drawing/2014/main" id="{17759730-4814-6F1D-4847-536E011E2B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34E2195A-65F3-7A2C-1C22-93796E6CC99F}"/>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5" name="מציין מיקום טקסט 4">
            <a:extLst>
              <a:ext uri="{FF2B5EF4-FFF2-40B4-BE49-F238E27FC236}">
                <a16:creationId xmlns:a16="http://schemas.microsoft.com/office/drawing/2014/main" id="{59EC08FD-CE6C-FEB6-25E5-6964291308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DFD2B36B-96FD-1A84-8DD9-34BE9FFCA638}"/>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7" name="מציין מיקום של תאריך 6">
            <a:extLst>
              <a:ext uri="{FF2B5EF4-FFF2-40B4-BE49-F238E27FC236}">
                <a16:creationId xmlns:a16="http://schemas.microsoft.com/office/drawing/2014/main" id="{90235F68-D7F4-F7B2-62D7-E33BD990B847}"/>
              </a:ext>
            </a:extLst>
          </p:cNvPr>
          <p:cNvSpPr>
            <a:spLocks noGrp="1"/>
          </p:cNvSpPr>
          <p:nvPr>
            <p:ph type="dt" sz="half" idx="10"/>
          </p:nvPr>
        </p:nvSpPr>
        <p:spPr/>
        <p:txBody>
          <a:bodyPr/>
          <a:lstStyle/>
          <a:p>
            <a:fld id="{5FE6602F-4280-4E88-8C18-F303A355BAF2}" type="datetimeFigureOut">
              <a:rPr lang="en-IL" smtClean="0"/>
              <a:t>02/03/2023</a:t>
            </a:fld>
            <a:endParaRPr lang="en-IL"/>
          </a:p>
        </p:txBody>
      </p:sp>
      <p:sp>
        <p:nvSpPr>
          <p:cNvPr id="8" name="מציין מיקום של כותרת תחתונה 7">
            <a:extLst>
              <a:ext uri="{FF2B5EF4-FFF2-40B4-BE49-F238E27FC236}">
                <a16:creationId xmlns:a16="http://schemas.microsoft.com/office/drawing/2014/main" id="{2C97FE92-8316-4763-26FA-B9476E9E5837}"/>
              </a:ext>
            </a:extLst>
          </p:cNvPr>
          <p:cNvSpPr>
            <a:spLocks noGrp="1"/>
          </p:cNvSpPr>
          <p:nvPr>
            <p:ph type="ftr" sz="quarter" idx="11"/>
          </p:nvPr>
        </p:nvSpPr>
        <p:spPr/>
        <p:txBody>
          <a:bodyPr/>
          <a:lstStyle/>
          <a:p>
            <a:endParaRPr lang="en-IL"/>
          </a:p>
        </p:txBody>
      </p:sp>
      <p:sp>
        <p:nvSpPr>
          <p:cNvPr id="9" name="מציין מיקום של מספר שקופית 8">
            <a:extLst>
              <a:ext uri="{FF2B5EF4-FFF2-40B4-BE49-F238E27FC236}">
                <a16:creationId xmlns:a16="http://schemas.microsoft.com/office/drawing/2014/main" id="{6AC5EB1A-C0D8-966D-7CFF-52A304551CFF}"/>
              </a:ext>
            </a:extLst>
          </p:cNvPr>
          <p:cNvSpPr>
            <a:spLocks noGrp="1"/>
          </p:cNvSpPr>
          <p:nvPr>
            <p:ph type="sldNum" sz="quarter" idx="12"/>
          </p:nvPr>
        </p:nvSpPr>
        <p:spPr/>
        <p:txBody>
          <a:bodyPr/>
          <a:lstStyle/>
          <a:p>
            <a:fld id="{0A1DA41E-B44C-4AEB-8FBF-D53AFB04F219}" type="slidenum">
              <a:rPr lang="en-IL" smtClean="0"/>
              <a:t>‹#›</a:t>
            </a:fld>
            <a:endParaRPr lang="en-IL"/>
          </a:p>
        </p:txBody>
      </p:sp>
    </p:spTree>
    <p:extLst>
      <p:ext uri="{BB962C8B-B14F-4D97-AF65-F5344CB8AC3E}">
        <p14:creationId xmlns:p14="http://schemas.microsoft.com/office/powerpoint/2010/main" val="2195168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B59185C-8AC3-139A-6EC5-1E9D9FC1D761}"/>
              </a:ext>
            </a:extLst>
          </p:cNvPr>
          <p:cNvSpPr>
            <a:spLocks noGrp="1"/>
          </p:cNvSpPr>
          <p:nvPr>
            <p:ph type="title"/>
          </p:nvPr>
        </p:nvSpPr>
        <p:spPr/>
        <p:txBody>
          <a:bodyPr/>
          <a:lstStyle/>
          <a:p>
            <a:r>
              <a:rPr lang="he-IL"/>
              <a:t>לחץ כדי לערוך סגנון כותרת של תבנית בסיס</a:t>
            </a:r>
            <a:endParaRPr lang="en-IL"/>
          </a:p>
        </p:txBody>
      </p:sp>
      <p:sp>
        <p:nvSpPr>
          <p:cNvPr id="3" name="מציין מיקום של תאריך 2">
            <a:extLst>
              <a:ext uri="{FF2B5EF4-FFF2-40B4-BE49-F238E27FC236}">
                <a16:creationId xmlns:a16="http://schemas.microsoft.com/office/drawing/2014/main" id="{C89DE303-B518-29F0-9E82-F8275BCC4E97}"/>
              </a:ext>
            </a:extLst>
          </p:cNvPr>
          <p:cNvSpPr>
            <a:spLocks noGrp="1"/>
          </p:cNvSpPr>
          <p:nvPr>
            <p:ph type="dt" sz="half" idx="10"/>
          </p:nvPr>
        </p:nvSpPr>
        <p:spPr/>
        <p:txBody>
          <a:bodyPr/>
          <a:lstStyle/>
          <a:p>
            <a:fld id="{5FE6602F-4280-4E88-8C18-F303A355BAF2}" type="datetimeFigureOut">
              <a:rPr lang="en-IL" smtClean="0"/>
              <a:t>02/03/2023</a:t>
            </a:fld>
            <a:endParaRPr lang="en-IL"/>
          </a:p>
        </p:txBody>
      </p:sp>
      <p:sp>
        <p:nvSpPr>
          <p:cNvPr id="4" name="מציין מיקום של כותרת תחתונה 3">
            <a:extLst>
              <a:ext uri="{FF2B5EF4-FFF2-40B4-BE49-F238E27FC236}">
                <a16:creationId xmlns:a16="http://schemas.microsoft.com/office/drawing/2014/main" id="{3294773B-2FF1-E770-94DB-D8462BDD2A5F}"/>
              </a:ext>
            </a:extLst>
          </p:cNvPr>
          <p:cNvSpPr>
            <a:spLocks noGrp="1"/>
          </p:cNvSpPr>
          <p:nvPr>
            <p:ph type="ftr" sz="quarter" idx="11"/>
          </p:nvPr>
        </p:nvSpPr>
        <p:spPr/>
        <p:txBody>
          <a:bodyPr/>
          <a:lstStyle/>
          <a:p>
            <a:endParaRPr lang="en-IL"/>
          </a:p>
        </p:txBody>
      </p:sp>
      <p:sp>
        <p:nvSpPr>
          <p:cNvPr id="5" name="מציין מיקום של מספר שקופית 4">
            <a:extLst>
              <a:ext uri="{FF2B5EF4-FFF2-40B4-BE49-F238E27FC236}">
                <a16:creationId xmlns:a16="http://schemas.microsoft.com/office/drawing/2014/main" id="{D1D2BFB9-E805-F0D0-4C59-60F70606F8C4}"/>
              </a:ext>
            </a:extLst>
          </p:cNvPr>
          <p:cNvSpPr>
            <a:spLocks noGrp="1"/>
          </p:cNvSpPr>
          <p:nvPr>
            <p:ph type="sldNum" sz="quarter" idx="12"/>
          </p:nvPr>
        </p:nvSpPr>
        <p:spPr/>
        <p:txBody>
          <a:bodyPr/>
          <a:lstStyle/>
          <a:p>
            <a:fld id="{0A1DA41E-B44C-4AEB-8FBF-D53AFB04F219}" type="slidenum">
              <a:rPr lang="en-IL" smtClean="0"/>
              <a:t>‹#›</a:t>
            </a:fld>
            <a:endParaRPr lang="en-IL"/>
          </a:p>
        </p:txBody>
      </p:sp>
    </p:spTree>
    <p:extLst>
      <p:ext uri="{BB962C8B-B14F-4D97-AF65-F5344CB8AC3E}">
        <p14:creationId xmlns:p14="http://schemas.microsoft.com/office/powerpoint/2010/main" val="4276803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1848E7AA-92BB-A397-5564-EFBE22C7722B}"/>
              </a:ext>
            </a:extLst>
          </p:cNvPr>
          <p:cNvSpPr>
            <a:spLocks noGrp="1"/>
          </p:cNvSpPr>
          <p:nvPr>
            <p:ph type="dt" sz="half" idx="10"/>
          </p:nvPr>
        </p:nvSpPr>
        <p:spPr/>
        <p:txBody>
          <a:bodyPr/>
          <a:lstStyle/>
          <a:p>
            <a:fld id="{5FE6602F-4280-4E88-8C18-F303A355BAF2}" type="datetimeFigureOut">
              <a:rPr lang="en-IL" smtClean="0"/>
              <a:t>02/03/2023</a:t>
            </a:fld>
            <a:endParaRPr lang="en-IL"/>
          </a:p>
        </p:txBody>
      </p:sp>
      <p:sp>
        <p:nvSpPr>
          <p:cNvPr id="3" name="מציין מיקום של כותרת תחתונה 2">
            <a:extLst>
              <a:ext uri="{FF2B5EF4-FFF2-40B4-BE49-F238E27FC236}">
                <a16:creationId xmlns:a16="http://schemas.microsoft.com/office/drawing/2014/main" id="{F039DB59-50FC-B624-5F9A-8CFA13907EA8}"/>
              </a:ext>
            </a:extLst>
          </p:cNvPr>
          <p:cNvSpPr>
            <a:spLocks noGrp="1"/>
          </p:cNvSpPr>
          <p:nvPr>
            <p:ph type="ftr" sz="quarter" idx="11"/>
          </p:nvPr>
        </p:nvSpPr>
        <p:spPr/>
        <p:txBody>
          <a:bodyPr/>
          <a:lstStyle/>
          <a:p>
            <a:endParaRPr lang="en-IL"/>
          </a:p>
        </p:txBody>
      </p:sp>
      <p:sp>
        <p:nvSpPr>
          <p:cNvPr id="4" name="מציין מיקום של מספר שקופית 3">
            <a:extLst>
              <a:ext uri="{FF2B5EF4-FFF2-40B4-BE49-F238E27FC236}">
                <a16:creationId xmlns:a16="http://schemas.microsoft.com/office/drawing/2014/main" id="{255C73BB-68FF-FA5D-E074-E96BE1B6F061}"/>
              </a:ext>
            </a:extLst>
          </p:cNvPr>
          <p:cNvSpPr>
            <a:spLocks noGrp="1"/>
          </p:cNvSpPr>
          <p:nvPr>
            <p:ph type="sldNum" sz="quarter" idx="12"/>
          </p:nvPr>
        </p:nvSpPr>
        <p:spPr/>
        <p:txBody>
          <a:bodyPr/>
          <a:lstStyle/>
          <a:p>
            <a:fld id="{0A1DA41E-B44C-4AEB-8FBF-D53AFB04F219}" type="slidenum">
              <a:rPr lang="en-IL" smtClean="0"/>
              <a:t>‹#›</a:t>
            </a:fld>
            <a:endParaRPr lang="en-IL"/>
          </a:p>
        </p:txBody>
      </p:sp>
    </p:spTree>
    <p:extLst>
      <p:ext uri="{BB962C8B-B14F-4D97-AF65-F5344CB8AC3E}">
        <p14:creationId xmlns:p14="http://schemas.microsoft.com/office/powerpoint/2010/main" val="2738309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25B6C7B-7112-BF98-E9BD-383EF384A84C}"/>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IL"/>
          </a:p>
        </p:txBody>
      </p:sp>
      <p:sp>
        <p:nvSpPr>
          <p:cNvPr id="3" name="מציין מיקום תוכן 2">
            <a:extLst>
              <a:ext uri="{FF2B5EF4-FFF2-40B4-BE49-F238E27FC236}">
                <a16:creationId xmlns:a16="http://schemas.microsoft.com/office/drawing/2014/main" id="{63E9F545-0E72-4295-5BA6-6C7324E00E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טקסט 3">
            <a:extLst>
              <a:ext uri="{FF2B5EF4-FFF2-40B4-BE49-F238E27FC236}">
                <a16:creationId xmlns:a16="http://schemas.microsoft.com/office/drawing/2014/main" id="{9D93093E-52A7-6E4D-D1DC-FEC6EBB5A2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4FF22C53-17DE-5B50-185E-914E74C505CC}"/>
              </a:ext>
            </a:extLst>
          </p:cNvPr>
          <p:cNvSpPr>
            <a:spLocks noGrp="1"/>
          </p:cNvSpPr>
          <p:nvPr>
            <p:ph type="dt" sz="half" idx="10"/>
          </p:nvPr>
        </p:nvSpPr>
        <p:spPr/>
        <p:txBody>
          <a:bodyPr/>
          <a:lstStyle/>
          <a:p>
            <a:fld id="{5FE6602F-4280-4E88-8C18-F303A355BAF2}" type="datetimeFigureOut">
              <a:rPr lang="en-IL" smtClean="0"/>
              <a:t>02/03/2023</a:t>
            </a:fld>
            <a:endParaRPr lang="en-IL"/>
          </a:p>
        </p:txBody>
      </p:sp>
      <p:sp>
        <p:nvSpPr>
          <p:cNvPr id="6" name="מציין מיקום של כותרת תחתונה 5">
            <a:extLst>
              <a:ext uri="{FF2B5EF4-FFF2-40B4-BE49-F238E27FC236}">
                <a16:creationId xmlns:a16="http://schemas.microsoft.com/office/drawing/2014/main" id="{D67FF5A6-8F9B-2FC5-B985-4514B546C0E4}"/>
              </a:ext>
            </a:extLst>
          </p:cNvPr>
          <p:cNvSpPr>
            <a:spLocks noGrp="1"/>
          </p:cNvSpPr>
          <p:nvPr>
            <p:ph type="ftr" sz="quarter" idx="11"/>
          </p:nvPr>
        </p:nvSpPr>
        <p:spPr/>
        <p:txBody>
          <a:bodyPr/>
          <a:lstStyle/>
          <a:p>
            <a:endParaRPr lang="en-IL"/>
          </a:p>
        </p:txBody>
      </p:sp>
      <p:sp>
        <p:nvSpPr>
          <p:cNvPr id="7" name="מציין מיקום של מספר שקופית 6">
            <a:extLst>
              <a:ext uri="{FF2B5EF4-FFF2-40B4-BE49-F238E27FC236}">
                <a16:creationId xmlns:a16="http://schemas.microsoft.com/office/drawing/2014/main" id="{DEE5AF15-CD6C-F03E-3A8C-E86CE9EECBE4}"/>
              </a:ext>
            </a:extLst>
          </p:cNvPr>
          <p:cNvSpPr>
            <a:spLocks noGrp="1"/>
          </p:cNvSpPr>
          <p:nvPr>
            <p:ph type="sldNum" sz="quarter" idx="12"/>
          </p:nvPr>
        </p:nvSpPr>
        <p:spPr/>
        <p:txBody>
          <a:bodyPr/>
          <a:lstStyle/>
          <a:p>
            <a:fld id="{0A1DA41E-B44C-4AEB-8FBF-D53AFB04F219}" type="slidenum">
              <a:rPr lang="en-IL" smtClean="0"/>
              <a:t>‹#›</a:t>
            </a:fld>
            <a:endParaRPr lang="en-IL"/>
          </a:p>
        </p:txBody>
      </p:sp>
    </p:spTree>
    <p:extLst>
      <p:ext uri="{BB962C8B-B14F-4D97-AF65-F5344CB8AC3E}">
        <p14:creationId xmlns:p14="http://schemas.microsoft.com/office/powerpoint/2010/main" val="460855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F85B5AC-A56E-6EBA-F2A5-477035FFACB4}"/>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IL"/>
          </a:p>
        </p:txBody>
      </p:sp>
      <p:sp>
        <p:nvSpPr>
          <p:cNvPr id="3" name="מציין מיקום של תמונה 2">
            <a:extLst>
              <a:ext uri="{FF2B5EF4-FFF2-40B4-BE49-F238E27FC236}">
                <a16:creationId xmlns:a16="http://schemas.microsoft.com/office/drawing/2014/main" id="{9D5ED2A4-DA83-BFC9-5749-5652C81862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מציין מיקום טקסט 3">
            <a:extLst>
              <a:ext uri="{FF2B5EF4-FFF2-40B4-BE49-F238E27FC236}">
                <a16:creationId xmlns:a16="http://schemas.microsoft.com/office/drawing/2014/main" id="{08D19163-558D-857F-A1A6-971B8D9D56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7FC65589-FCBC-4696-41D2-29B63B2A2B42}"/>
              </a:ext>
            </a:extLst>
          </p:cNvPr>
          <p:cNvSpPr>
            <a:spLocks noGrp="1"/>
          </p:cNvSpPr>
          <p:nvPr>
            <p:ph type="dt" sz="half" idx="10"/>
          </p:nvPr>
        </p:nvSpPr>
        <p:spPr/>
        <p:txBody>
          <a:bodyPr/>
          <a:lstStyle/>
          <a:p>
            <a:fld id="{5FE6602F-4280-4E88-8C18-F303A355BAF2}" type="datetimeFigureOut">
              <a:rPr lang="en-IL" smtClean="0"/>
              <a:t>02/03/2023</a:t>
            </a:fld>
            <a:endParaRPr lang="en-IL"/>
          </a:p>
        </p:txBody>
      </p:sp>
      <p:sp>
        <p:nvSpPr>
          <p:cNvPr id="6" name="מציין מיקום של כותרת תחתונה 5">
            <a:extLst>
              <a:ext uri="{FF2B5EF4-FFF2-40B4-BE49-F238E27FC236}">
                <a16:creationId xmlns:a16="http://schemas.microsoft.com/office/drawing/2014/main" id="{E474FC98-E66A-6D48-D19D-3A2D59390E24}"/>
              </a:ext>
            </a:extLst>
          </p:cNvPr>
          <p:cNvSpPr>
            <a:spLocks noGrp="1"/>
          </p:cNvSpPr>
          <p:nvPr>
            <p:ph type="ftr" sz="quarter" idx="11"/>
          </p:nvPr>
        </p:nvSpPr>
        <p:spPr/>
        <p:txBody>
          <a:bodyPr/>
          <a:lstStyle/>
          <a:p>
            <a:endParaRPr lang="en-IL"/>
          </a:p>
        </p:txBody>
      </p:sp>
      <p:sp>
        <p:nvSpPr>
          <p:cNvPr id="7" name="מציין מיקום של מספר שקופית 6">
            <a:extLst>
              <a:ext uri="{FF2B5EF4-FFF2-40B4-BE49-F238E27FC236}">
                <a16:creationId xmlns:a16="http://schemas.microsoft.com/office/drawing/2014/main" id="{79AE08AA-022B-8C26-4257-B121A92A1ED6}"/>
              </a:ext>
            </a:extLst>
          </p:cNvPr>
          <p:cNvSpPr>
            <a:spLocks noGrp="1"/>
          </p:cNvSpPr>
          <p:nvPr>
            <p:ph type="sldNum" sz="quarter" idx="12"/>
          </p:nvPr>
        </p:nvSpPr>
        <p:spPr/>
        <p:txBody>
          <a:bodyPr/>
          <a:lstStyle/>
          <a:p>
            <a:fld id="{0A1DA41E-B44C-4AEB-8FBF-D53AFB04F219}" type="slidenum">
              <a:rPr lang="en-IL" smtClean="0"/>
              <a:t>‹#›</a:t>
            </a:fld>
            <a:endParaRPr lang="en-IL"/>
          </a:p>
        </p:txBody>
      </p:sp>
    </p:spTree>
    <p:extLst>
      <p:ext uri="{BB962C8B-B14F-4D97-AF65-F5344CB8AC3E}">
        <p14:creationId xmlns:p14="http://schemas.microsoft.com/office/powerpoint/2010/main" val="523668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09205256-F249-B83F-47B8-5BF15D33B630}"/>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endParaRPr lang="en-IL"/>
          </a:p>
        </p:txBody>
      </p:sp>
      <p:sp>
        <p:nvSpPr>
          <p:cNvPr id="3" name="מציין מיקום טקסט 2">
            <a:extLst>
              <a:ext uri="{FF2B5EF4-FFF2-40B4-BE49-F238E27FC236}">
                <a16:creationId xmlns:a16="http://schemas.microsoft.com/office/drawing/2014/main" id="{5498FAAE-BB23-1F63-FE8B-4C622E53B120}"/>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של תאריך 3">
            <a:extLst>
              <a:ext uri="{FF2B5EF4-FFF2-40B4-BE49-F238E27FC236}">
                <a16:creationId xmlns:a16="http://schemas.microsoft.com/office/drawing/2014/main" id="{6358D7E2-77F0-9E8F-3A8F-E4E417B29C30}"/>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5FE6602F-4280-4E88-8C18-F303A355BAF2}" type="datetimeFigureOut">
              <a:rPr lang="en-IL" smtClean="0"/>
              <a:t>02/03/2023</a:t>
            </a:fld>
            <a:endParaRPr lang="en-IL"/>
          </a:p>
        </p:txBody>
      </p:sp>
      <p:sp>
        <p:nvSpPr>
          <p:cNvPr id="5" name="מציין מיקום של כותרת תחתונה 4">
            <a:extLst>
              <a:ext uri="{FF2B5EF4-FFF2-40B4-BE49-F238E27FC236}">
                <a16:creationId xmlns:a16="http://schemas.microsoft.com/office/drawing/2014/main" id="{056063F8-FED5-560C-E267-F397020E26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en-IL"/>
          </a:p>
        </p:txBody>
      </p:sp>
      <p:sp>
        <p:nvSpPr>
          <p:cNvPr id="6" name="מציין מיקום של מספר שקופית 5">
            <a:extLst>
              <a:ext uri="{FF2B5EF4-FFF2-40B4-BE49-F238E27FC236}">
                <a16:creationId xmlns:a16="http://schemas.microsoft.com/office/drawing/2014/main" id="{CD209419-EFE6-DB1D-4A41-1CDF72E0800C}"/>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0A1DA41E-B44C-4AEB-8FBF-D53AFB04F219}" type="slidenum">
              <a:rPr lang="en-IL" smtClean="0"/>
              <a:t>‹#›</a:t>
            </a:fld>
            <a:endParaRPr lang="en-IL"/>
          </a:p>
        </p:txBody>
      </p:sp>
    </p:spTree>
    <p:extLst>
      <p:ext uri="{BB962C8B-B14F-4D97-AF65-F5344CB8AC3E}">
        <p14:creationId xmlns:p14="http://schemas.microsoft.com/office/powerpoint/2010/main" val="38899774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shop.tcgplayer.com/price-guide/yugioh"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4505494-B421-CDF7-D46B-4C064CDAF423}"/>
              </a:ext>
            </a:extLst>
          </p:cNvPr>
          <p:cNvSpPr>
            <a:spLocks noGrp="1"/>
          </p:cNvSpPr>
          <p:nvPr>
            <p:ph type="ctrTitle"/>
          </p:nvPr>
        </p:nvSpPr>
        <p:spPr/>
        <p:txBody>
          <a:bodyPr/>
          <a:lstStyle/>
          <a:p>
            <a:endParaRPr lang="en-IL" dirty="0"/>
          </a:p>
        </p:txBody>
      </p:sp>
      <p:sp>
        <p:nvSpPr>
          <p:cNvPr id="3" name="כותרת משנה 2">
            <a:extLst>
              <a:ext uri="{FF2B5EF4-FFF2-40B4-BE49-F238E27FC236}">
                <a16:creationId xmlns:a16="http://schemas.microsoft.com/office/drawing/2014/main" id="{3C45AC81-7D45-F832-E5B1-72368DB87324}"/>
              </a:ext>
            </a:extLst>
          </p:cNvPr>
          <p:cNvSpPr>
            <a:spLocks noGrp="1"/>
          </p:cNvSpPr>
          <p:nvPr>
            <p:ph type="subTitle" idx="1"/>
          </p:nvPr>
        </p:nvSpPr>
        <p:spPr/>
        <p:txBody>
          <a:bodyPr/>
          <a:lstStyle/>
          <a:p>
            <a:endParaRPr lang="en-IL" dirty="0"/>
          </a:p>
        </p:txBody>
      </p:sp>
      <p:pic>
        <p:nvPicPr>
          <p:cNvPr id="5" name="תמונה 4">
            <a:extLst>
              <a:ext uri="{FF2B5EF4-FFF2-40B4-BE49-F238E27FC236}">
                <a16:creationId xmlns:a16="http://schemas.microsoft.com/office/drawing/2014/main" id="{DC63A100-6468-6B78-B687-3CCD5E322E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5" y="0"/>
            <a:ext cx="12192000" cy="6858000"/>
          </a:xfrm>
          <a:prstGeom prst="rect">
            <a:avLst/>
          </a:prstGeom>
        </p:spPr>
      </p:pic>
      <p:sp>
        <p:nvSpPr>
          <p:cNvPr id="6" name="מלבן 5">
            <a:extLst>
              <a:ext uri="{FF2B5EF4-FFF2-40B4-BE49-F238E27FC236}">
                <a16:creationId xmlns:a16="http://schemas.microsoft.com/office/drawing/2014/main" id="{A1BF65FB-1E76-8FD6-1864-5424BC88C6CD}"/>
              </a:ext>
            </a:extLst>
          </p:cNvPr>
          <p:cNvSpPr/>
          <p:nvPr/>
        </p:nvSpPr>
        <p:spPr>
          <a:xfrm>
            <a:off x="2559698" y="532883"/>
            <a:ext cx="8108302" cy="302311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6000" dirty="0">
                <a:solidFill>
                  <a:schemeClr val="accent2">
                    <a:lumMod val="60000"/>
                    <a:lumOff val="40000"/>
                  </a:schemeClr>
                </a:solidFill>
              </a:rPr>
              <a:t>חזיית מחירי קלפים לפי מכירות קודמות</a:t>
            </a:r>
            <a:endParaRPr lang="en-IL" sz="6000" dirty="0">
              <a:solidFill>
                <a:schemeClr val="accent2">
                  <a:lumMod val="60000"/>
                  <a:lumOff val="40000"/>
                </a:schemeClr>
              </a:solidFill>
            </a:endParaRPr>
          </a:p>
        </p:txBody>
      </p:sp>
    </p:spTree>
    <p:extLst>
      <p:ext uri="{BB962C8B-B14F-4D97-AF65-F5344CB8AC3E}">
        <p14:creationId xmlns:p14="http://schemas.microsoft.com/office/powerpoint/2010/main" val="1364701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50D379E-856E-AA7E-3D36-798C2EA5AC6B}"/>
              </a:ext>
            </a:extLst>
          </p:cNvPr>
          <p:cNvSpPr>
            <a:spLocks noGrp="1"/>
          </p:cNvSpPr>
          <p:nvPr>
            <p:ph type="title"/>
          </p:nvPr>
        </p:nvSpPr>
        <p:spPr/>
        <p:txBody>
          <a:bodyPr/>
          <a:lstStyle/>
          <a:p>
            <a:endParaRPr lang="en-IL"/>
          </a:p>
        </p:txBody>
      </p:sp>
      <p:pic>
        <p:nvPicPr>
          <p:cNvPr id="5" name="מציין מיקום תוכן 4">
            <a:extLst>
              <a:ext uri="{FF2B5EF4-FFF2-40B4-BE49-F238E27FC236}">
                <a16:creationId xmlns:a16="http://schemas.microsoft.com/office/drawing/2014/main" id="{CBB9DCFC-E14D-52C6-7CEF-B523BB0A6B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5801784" cy="6858000"/>
          </a:xfrm>
        </p:spPr>
      </p:pic>
      <p:pic>
        <p:nvPicPr>
          <p:cNvPr id="7" name="תמונה 6">
            <a:extLst>
              <a:ext uri="{FF2B5EF4-FFF2-40B4-BE49-F238E27FC236}">
                <a16:creationId xmlns:a16="http://schemas.microsoft.com/office/drawing/2014/main" id="{42A35E88-FE2D-880A-95A1-553CD2F5B8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7069" y="93307"/>
            <a:ext cx="6714931" cy="6764694"/>
          </a:xfrm>
          <a:prstGeom prst="rect">
            <a:avLst/>
          </a:prstGeom>
        </p:spPr>
      </p:pic>
    </p:spTree>
    <p:extLst>
      <p:ext uri="{BB962C8B-B14F-4D97-AF65-F5344CB8AC3E}">
        <p14:creationId xmlns:p14="http://schemas.microsoft.com/office/powerpoint/2010/main" val="3930366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6E077CF-ED14-2DB2-06A9-7A690D661A57}"/>
              </a:ext>
            </a:extLst>
          </p:cNvPr>
          <p:cNvSpPr>
            <a:spLocks noGrp="1"/>
          </p:cNvSpPr>
          <p:nvPr>
            <p:ph type="title"/>
          </p:nvPr>
        </p:nvSpPr>
        <p:spPr/>
        <p:txBody>
          <a:bodyPr/>
          <a:lstStyle/>
          <a:p>
            <a:endParaRPr lang="en-IL"/>
          </a:p>
        </p:txBody>
      </p:sp>
      <p:pic>
        <p:nvPicPr>
          <p:cNvPr id="5" name="מציין מיקום תוכן 4">
            <a:extLst>
              <a:ext uri="{FF2B5EF4-FFF2-40B4-BE49-F238E27FC236}">
                <a16:creationId xmlns:a16="http://schemas.microsoft.com/office/drawing/2014/main" id="{7D244AFE-F841-2E6A-03FF-0766374A27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2232608"/>
          </a:xfrm>
        </p:spPr>
      </p:pic>
      <p:sp>
        <p:nvSpPr>
          <p:cNvPr id="6" name="אליפסה 5">
            <a:extLst>
              <a:ext uri="{FF2B5EF4-FFF2-40B4-BE49-F238E27FC236}">
                <a16:creationId xmlns:a16="http://schemas.microsoft.com/office/drawing/2014/main" id="{14B7BB24-F9C2-A300-CD42-EF2233ECC712}"/>
              </a:ext>
            </a:extLst>
          </p:cNvPr>
          <p:cNvSpPr/>
          <p:nvPr/>
        </p:nvSpPr>
        <p:spPr>
          <a:xfrm>
            <a:off x="1828799" y="3228390"/>
            <a:ext cx="4033935" cy="258458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מלבן 6">
            <a:extLst>
              <a:ext uri="{FF2B5EF4-FFF2-40B4-BE49-F238E27FC236}">
                <a16:creationId xmlns:a16="http://schemas.microsoft.com/office/drawing/2014/main" id="{F1E340EB-E511-C2F3-C80E-8962427D7FD8}"/>
              </a:ext>
            </a:extLst>
          </p:cNvPr>
          <p:cNvSpPr/>
          <p:nvPr/>
        </p:nvSpPr>
        <p:spPr>
          <a:xfrm>
            <a:off x="4142792" y="33953"/>
            <a:ext cx="7211008" cy="21647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חץ: ימינה 7">
            <a:extLst>
              <a:ext uri="{FF2B5EF4-FFF2-40B4-BE49-F238E27FC236}">
                <a16:creationId xmlns:a16="http://schemas.microsoft.com/office/drawing/2014/main" id="{86695960-094C-2F44-7FED-AD2388440188}"/>
              </a:ext>
            </a:extLst>
          </p:cNvPr>
          <p:cNvSpPr/>
          <p:nvPr/>
        </p:nvSpPr>
        <p:spPr>
          <a:xfrm rot="18720038">
            <a:off x="5430416" y="2304661"/>
            <a:ext cx="1352939" cy="112433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מלבן 8">
            <a:extLst>
              <a:ext uri="{FF2B5EF4-FFF2-40B4-BE49-F238E27FC236}">
                <a16:creationId xmlns:a16="http://schemas.microsoft.com/office/drawing/2014/main" id="{A5BD1A08-6EAB-051E-EE65-A6AA12F7E487}"/>
              </a:ext>
            </a:extLst>
          </p:cNvPr>
          <p:cNvSpPr/>
          <p:nvPr/>
        </p:nvSpPr>
        <p:spPr>
          <a:xfrm>
            <a:off x="11353800" y="0"/>
            <a:ext cx="838200" cy="2198655"/>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חץ: ימינה 9">
            <a:extLst>
              <a:ext uri="{FF2B5EF4-FFF2-40B4-BE49-F238E27FC236}">
                <a16:creationId xmlns:a16="http://schemas.microsoft.com/office/drawing/2014/main" id="{6D295A5D-15AB-983D-0F02-96C5134A0321}"/>
              </a:ext>
            </a:extLst>
          </p:cNvPr>
          <p:cNvSpPr/>
          <p:nvPr/>
        </p:nvSpPr>
        <p:spPr>
          <a:xfrm rot="17381934">
            <a:off x="11019453" y="288315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אליפסה 10">
            <a:extLst>
              <a:ext uri="{FF2B5EF4-FFF2-40B4-BE49-F238E27FC236}">
                <a16:creationId xmlns:a16="http://schemas.microsoft.com/office/drawing/2014/main" id="{422C7125-2A96-8093-A066-B86D97CA33D2}"/>
              </a:ext>
            </a:extLst>
          </p:cNvPr>
          <p:cNvSpPr/>
          <p:nvPr/>
        </p:nvSpPr>
        <p:spPr>
          <a:xfrm>
            <a:off x="8105969" y="3531636"/>
            <a:ext cx="3666931" cy="1978089"/>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 name="מלבן 11">
            <a:extLst>
              <a:ext uri="{FF2B5EF4-FFF2-40B4-BE49-F238E27FC236}">
                <a16:creationId xmlns:a16="http://schemas.microsoft.com/office/drawing/2014/main" id="{50829ED4-7CF8-48F5-BB5C-EEF5EAEFC2DC}"/>
              </a:ext>
            </a:extLst>
          </p:cNvPr>
          <p:cNvSpPr/>
          <p:nvPr/>
        </p:nvSpPr>
        <p:spPr>
          <a:xfrm>
            <a:off x="1436914" y="5988958"/>
            <a:ext cx="9545217" cy="696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dirty="0">
                <a:solidFill>
                  <a:schemeClr val="tx1">
                    <a:lumMod val="95000"/>
                    <a:lumOff val="5000"/>
                  </a:schemeClr>
                </a:solidFill>
              </a:rPr>
              <a:t>מוצרים אשר לא נמכרו למשך כל טווח הבדיקה (במקרה שלנו 1-8 ימים) לא יחושבו ויימחקו מה</a:t>
            </a:r>
            <a:r>
              <a:rPr lang="en-US" dirty="0" err="1">
                <a:solidFill>
                  <a:schemeClr val="tx1">
                    <a:lumMod val="95000"/>
                    <a:lumOff val="5000"/>
                  </a:schemeClr>
                </a:solidFill>
              </a:rPr>
              <a:t>DataFrame</a:t>
            </a:r>
            <a:endParaRPr lang="en-IL" dirty="0">
              <a:solidFill>
                <a:schemeClr val="tx1">
                  <a:lumMod val="95000"/>
                  <a:lumOff val="5000"/>
                </a:schemeClr>
              </a:solidFill>
            </a:endParaRPr>
          </a:p>
        </p:txBody>
      </p:sp>
      <p:sp>
        <p:nvSpPr>
          <p:cNvPr id="13" name="מלבן 12">
            <a:extLst>
              <a:ext uri="{FF2B5EF4-FFF2-40B4-BE49-F238E27FC236}">
                <a16:creationId xmlns:a16="http://schemas.microsoft.com/office/drawing/2014/main" id="{D4CEA40A-1C76-2B43-C4D3-DFC1F837263E}"/>
              </a:ext>
            </a:extLst>
          </p:cNvPr>
          <p:cNvSpPr/>
          <p:nvPr/>
        </p:nvSpPr>
        <p:spPr>
          <a:xfrm>
            <a:off x="2313992" y="3667729"/>
            <a:ext cx="2836506" cy="1604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dirty="0">
                <a:solidFill>
                  <a:schemeClr val="tx1">
                    <a:lumMod val="95000"/>
                    <a:lumOff val="5000"/>
                  </a:schemeClr>
                </a:solidFill>
              </a:rPr>
              <a:t>תאים אלו מייצגים מחיר ממוצע של כל יום במשך 8 הימים האחרונים.</a:t>
            </a:r>
            <a:endParaRPr lang="en-IL" dirty="0">
              <a:solidFill>
                <a:schemeClr val="tx1">
                  <a:lumMod val="95000"/>
                  <a:lumOff val="5000"/>
                </a:schemeClr>
              </a:solidFill>
            </a:endParaRPr>
          </a:p>
        </p:txBody>
      </p:sp>
      <p:sp>
        <p:nvSpPr>
          <p:cNvPr id="14" name="מלבן 13">
            <a:extLst>
              <a:ext uri="{FF2B5EF4-FFF2-40B4-BE49-F238E27FC236}">
                <a16:creationId xmlns:a16="http://schemas.microsoft.com/office/drawing/2014/main" id="{848D26CA-BC28-3D08-C2AE-59A1E28AD7A7}"/>
              </a:ext>
            </a:extLst>
          </p:cNvPr>
          <p:cNvSpPr/>
          <p:nvPr/>
        </p:nvSpPr>
        <p:spPr>
          <a:xfrm>
            <a:off x="8735008" y="3900196"/>
            <a:ext cx="2286000" cy="1296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dirty="0">
                <a:solidFill>
                  <a:schemeClr val="tx1">
                    <a:lumMod val="95000"/>
                    <a:lumOff val="5000"/>
                  </a:schemeClr>
                </a:solidFill>
              </a:rPr>
              <a:t>חיזוי המחיר ממוצע לפי שיטת הרגרסיה בעזרת ימים 1-8</a:t>
            </a:r>
            <a:endParaRPr lang="en-IL" dirty="0">
              <a:solidFill>
                <a:schemeClr val="tx1">
                  <a:lumMod val="95000"/>
                  <a:lumOff val="5000"/>
                </a:schemeClr>
              </a:solidFill>
            </a:endParaRPr>
          </a:p>
        </p:txBody>
      </p:sp>
    </p:spTree>
    <p:extLst>
      <p:ext uri="{BB962C8B-B14F-4D97-AF65-F5344CB8AC3E}">
        <p14:creationId xmlns:p14="http://schemas.microsoft.com/office/powerpoint/2010/main" val="2783739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09AF5FE-2D45-B35E-7186-51CA7B29762D}"/>
              </a:ext>
            </a:extLst>
          </p:cNvPr>
          <p:cNvSpPr>
            <a:spLocks noGrp="1"/>
          </p:cNvSpPr>
          <p:nvPr>
            <p:ph type="title"/>
          </p:nvPr>
        </p:nvSpPr>
        <p:spPr/>
        <p:txBody>
          <a:bodyPr/>
          <a:lstStyle/>
          <a:p>
            <a:r>
              <a:rPr lang="en-US" dirty="0"/>
              <a:t>Crawling:</a:t>
            </a:r>
            <a:endParaRPr lang="en-IL" dirty="0"/>
          </a:p>
        </p:txBody>
      </p:sp>
      <p:sp>
        <p:nvSpPr>
          <p:cNvPr id="3" name="מציין מיקום תוכן 2">
            <a:extLst>
              <a:ext uri="{FF2B5EF4-FFF2-40B4-BE49-F238E27FC236}">
                <a16:creationId xmlns:a16="http://schemas.microsoft.com/office/drawing/2014/main" id="{DD9AED53-D489-0861-65BA-5EB1CE8699F5}"/>
              </a:ext>
            </a:extLst>
          </p:cNvPr>
          <p:cNvSpPr>
            <a:spLocks noGrp="1"/>
          </p:cNvSpPr>
          <p:nvPr>
            <p:ph idx="1"/>
          </p:nvPr>
        </p:nvSpPr>
        <p:spPr/>
        <p:txBody>
          <a:bodyPr/>
          <a:lstStyle/>
          <a:p>
            <a:r>
              <a:rPr lang="he-IL" dirty="0"/>
              <a:t>בפרויקט הזה הייתי צריך להתחיל מהשאלה, מאיפה אני משיג את הנתונים?</a:t>
            </a:r>
          </a:p>
          <a:p>
            <a:r>
              <a:rPr lang="he-IL" dirty="0"/>
              <a:t>נלקחו הנתונים של הלינק לכל מוצר, מחיר המוצר בזמן הנוכחי, נדירותו ועוד... מהלינק : </a:t>
            </a:r>
            <a:r>
              <a:rPr lang="en-US" dirty="0">
                <a:hlinkClick r:id="rId2"/>
              </a:rPr>
              <a:t>https://shop.tcgplayer.com/price-guide/yugioh</a:t>
            </a:r>
            <a:endParaRPr lang="en-US" dirty="0"/>
          </a:p>
          <a:p>
            <a:r>
              <a:rPr lang="he-IL" dirty="0"/>
              <a:t>האתר מכיל את המוצרים לפי הוצאתם (מהחדש לישן) ויש לעבור על כל הקישורים עד שמגיעים לכמות הרצויה (לפני סינון) לפי שרואים בשקופית (3)</a:t>
            </a:r>
          </a:p>
          <a:p>
            <a:endParaRPr lang="en-IL" dirty="0"/>
          </a:p>
        </p:txBody>
      </p:sp>
    </p:spTree>
    <p:extLst>
      <p:ext uri="{BB962C8B-B14F-4D97-AF65-F5344CB8AC3E}">
        <p14:creationId xmlns:p14="http://schemas.microsoft.com/office/powerpoint/2010/main" val="3135597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D7D17E-5781-72DE-667E-376CF33380CC}"/>
              </a:ext>
            </a:extLst>
          </p:cNvPr>
          <p:cNvSpPr>
            <a:spLocks noGrp="1"/>
          </p:cNvSpPr>
          <p:nvPr>
            <p:ph type="title"/>
          </p:nvPr>
        </p:nvSpPr>
        <p:spPr/>
        <p:txBody>
          <a:bodyPr/>
          <a:lstStyle/>
          <a:p>
            <a:endParaRPr lang="en-IL"/>
          </a:p>
        </p:txBody>
      </p:sp>
      <p:pic>
        <p:nvPicPr>
          <p:cNvPr id="5" name="מציין מיקום תוכן 4">
            <a:extLst>
              <a:ext uri="{FF2B5EF4-FFF2-40B4-BE49-F238E27FC236}">
                <a16:creationId xmlns:a16="http://schemas.microsoft.com/office/drawing/2014/main" id="{A3B95BDD-26EF-56E7-BB2B-DE3D5C697C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99557"/>
            <a:ext cx="12111134" cy="3181739"/>
          </a:xfrm>
        </p:spPr>
      </p:pic>
      <p:sp>
        <p:nvSpPr>
          <p:cNvPr id="6" name="אליפסה 5">
            <a:extLst>
              <a:ext uri="{FF2B5EF4-FFF2-40B4-BE49-F238E27FC236}">
                <a16:creationId xmlns:a16="http://schemas.microsoft.com/office/drawing/2014/main" id="{E3C766C8-633E-8B38-A08E-06F99CA1A0C7}"/>
              </a:ext>
            </a:extLst>
          </p:cNvPr>
          <p:cNvSpPr/>
          <p:nvPr/>
        </p:nvSpPr>
        <p:spPr>
          <a:xfrm>
            <a:off x="7828384" y="457200"/>
            <a:ext cx="2062065" cy="264989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אליפסה 6">
            <a:extLst>
              <a:ext uri="{FF2B5EF4-FFF2-40B4-BE49-F238E27FC236}">
                <a16:creationId xmlns:a16="http://schemas.microsoft.com/office/drawing/2014/main" id="{6E367F42-F7B9-B381-4E59-EB6A1243D125}"/>
              </a:ext>
            </a:extLst>
          </p:cNvPr>
          <p:cNvSpPr/>
          <p:nvPr/>
        </p:nvSpPr>
        <p:spPr>
          <a:xfrm>
            <a:off x="-99525" y="506963"/>
            <a:ext cx="1620416" cy="287881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אליפסה 7">
            <a:extLst>
              <a:ext uri="{FF2B5EF4-FFF2-40B4-BE49-F238E27FC236}">
                <a16:creationId xmlns:a16="http://schemas.microsoft.com/office/drawing/2014/main" id="{8149773D-E186-39C0-2E81-FB1CC764564F}"/>
              </a:ext>
            </a:extLst>
          </p:cNvPr>
          <p:cNvSpPr/>
          <p:nvPr/>
        </p:nvSpPr>
        <p:spPr>
          <a:xfrm>
            <a:off x="2318658" y="536543"/>
            <a:ext cx="3195734" cy="264026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0" name="תמונה 9">
            <a:extLst>
              <a:ext uri="{FF2B5EF4-FFF2-40B4-BE49-F238E27FC236}">
                <a16:creationId xmlns:a16="http://schemas.microsoft.com/office/drawing/2014/main" id="{D980E24B-3957-BF13-F193-E6CD7B86CB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385780"/>
            <a:ext cx="12027159" cy="3472219"/>
          </a:xfrm>
          <a:prstGeom prst="rect">
            <a:avLst/>
          </a:prstGeom>
        </p:spPr>
      </p:pic>
      <p:sp>
        <p:nvSpPr>
          <p:cNvPr id="11" name="אליפסה 10">
            <a:extLst>
              <a:ext uri="{FF2B5EF4-FFF2-40B4-BE49-F238E27FC236}">
                <a16:creationId xmlns:a16="http://schemas.microsoft.com/office/drawing/2014/main" id="{8DA2A45A-1DA3-F653-F584-E4C3F3CF13B0}"/>
              </a:ext>
            </a:extLst>
          </p:cNvPr>
          <p:cNvSpPr/>
          <p:nvPr/>
        </p:nvSpPr>
        <p:spPr>
          <a:xfrm>
            <a:off x="11112758" y="666168"/>
            <a:ext cx="1038809" cy="264989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1651068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07E0A6-D552-A2B0-5C55-C85B67DBC15F}"/>
              </a:ext>
            </a:extLst>
          </p:cNvPr>
          <p:cNvSpPr>
            <a:spLocks noGrp="1"/>
          </p:cNvSpPr>
          <p:nvPr>
            <p:ph type="title"/>
          </p:nvPr>
        </p:nvSpPr>
        <p:spPr/>
        <p:txBody>
          <a:bodyPr/>
          <a:lstStyle/>
          <a:p>
            <a:pPr algn="l"/>
            <a:r>
              <a:rPr lang="en-US" dirty="0"/>
              <a:t>Selenium:</a:t>
            </a:r>
            <a:endParaRPr lang="en-IL" dirty="0"/>
          </a:p>
        </p:txBody>
      </p:sp>
      <p:sp>
        <p:nvSpPr>
          <p:cNvPr id="3" name="מציין מיקום תוכן 2">
            <a:extLst>
              <a:ext uri="{FF2B5EF4-FFF2-40B4-BE49-F238E27FC236}">
                <a16:creationId xmlns:a16="http://schemas.microsoft.com/office/drawing/2014/main" id="{E01F57E1-0965-E3E2-0DB3-07BEF44C5316}"/>
              </a:ext>
            </a:extLst>
          </p:cNvPr>
          <p:cNvSpPr>
            <a:spLocks noGrp="1"/>
          </p:cNvSpPr>
          <p:nvPr>
            <p:ph idx="1"/>
          </p:nvPr>
        </p:nvSpPr>
        <p:spPr/>
        <p:txBody>
          <a:bodyPr/>
          <a:lstStyle/>
          <a:p>
            <a:r>
              <a:rPr lang="he-IL" dirty="0"/>
              <a:t>בפרויקט זה היה צורך להשתמש בסלניום בגלל שה</a:t>
            </a:r>
            <a:r>
              <a:rPr lang="en-US" dirty="0"/>
              <a:t>API-</a:t>
            </a:r>
            <a:r>
              <a:rPr lang="he-IL" dirty="0"/>
              <a:t> של האתר נחסם לקהל הרחב בחודשים האחרונים</a:t>
            </a:r>
          </a:p>
          <a:p>
            <a:r>
              <a:rPr lang="he-IL" dirty="0"/>
              <a:t>כפי שניתן לראות אנחנו רוצים לראות לקחת את כל הנתונים בשביל להבין מתי בדיוק הייתה העלייה בגרף</a:t>
            </a:r>
            <a:endParaRPr lang="en-US" dirty="0"/>
          </a:p>
          <a:p>
            <a:r>
              <a:rPr lang="he-IL" dirty="0"/>
              <a:t>אפשר לראות בשקופית (</a:t>
            </a:r>
            <a:r>
              <a:rPr lang="en-US" dirty="0"/>
              <a:t>6</a:t>
            </a:r>
            <a:r>
              <a:rPr lang="he-IL" dirty="0"/>
              <a:t>) </a:t>
            </a:r>
            <a:br>
              <a:rPr lang="en-US" dirty="0"/>
            </a:br>
            <a:r>
              <a:rPr lang="he-IL" dirty="0"/>
              <a:t>יש את היסטוריית המכירות </a:t>
            </a:r>
            <a:br>
              <a:rPr lang="en-US" dirty="0"/>
            </a:br>
            <a:r>
              <a:rPr lang="he-IL" dirty="0"/>
              <a:t>נוכל להשתמש בזה לראות</a:t>
            </a:r>
            <a:br>
              <a:rPr lang="en-US" dirty="0"/>
            </a:br>
            <a:r>
              <a:rPr lang="he-IL" dirty="0"/>
              <a:t>את זמן השינוי ואת קצבו.</a:t>
            </a:r>
            <a:endParaRPr lang="en-IL" dirty="0"/>
          </a:p>
        </p:txBody>
      </p:sp>
      <p:pic>
        <p:nvPicPr>
          <p:cNvPr id="5" name="תמונה 4">
            <a:extLst>
              <a:ext uri="{FF2B5EF4-FFF2-40B4-BE49-F238E27FC236}">
                <a16:creationId xmlns:a16="http://schemas.microsoft.com/office/drawing/2014/main" id="{7FCB487B-6137-20DD-099A-C391396259E4}"/>
              </a:ext>
            </a:extLst>
          </p:cNvPr>
          <p:cNvPicPr>
            <a:picLocks noChangeAspect="1"/>
          </p:cNvPicPr>
          <p:nvPr/>
        </p:nvPicPr>
        <p:blipFill>
          <a:blip r:embed="rId2"/>
          <a:stretch>
            <a:fillRect/>
          </a:stretch>
        </p:blipFill>
        <p:spPr>
          <a:xfrm>
            <a:off x="2219325" y="3109328"/>
            <a:ext cx="3876675" cy="2181129"/>
          </a:xfrm>
          <a:prstGeom prst="rect">
            <a:avLst/>
          </a:prstGeom>
        </p:spPr>
      </p:pic>
    </p:spTree>
    <p:extLst>
      <p:ext uri="{BB962C8B-B14F-4D97-AF65-F5344CB8AC3E}">
        <p14:creationId xmlns:p14="http://schemas.microsoft.com/office/powerpoint/2010/main" val="1068657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D951034-7168-8F07-F1CC-225E4041EFD6}"/>
              </a:ext>
            </a:extLst>
          </p:cNvPr>
          <p:cNvSpPr>
            <a:spLocks noGrp="1"/>
          </p:cNvSpPr>
          <p:nvPr>
            <p:ph type="title"/>
          </p:nvPr>
        </p:nvSpPr>
        <p:spPr/>
        <p:txBody>
          <a:bodyPr/>
          <a:lstStyle/>
          <a:p>
            <a:r>
              <a:rPr lang="en-US" dirty="0"/>
              <a:t>More Selenium:</a:t>
            </a:r>
            <a:endParaRPr lang="en-IL" dirty="0"/>
          </a:p>
        </p:txBody>
      </p:sp>
      <p:sp>
        <p:nvSpPr>
          <p:cNvPr id="3" name="מציין מיקום תוכן 2">
            <a:extLst>
              <a:ext uri="{FF2B5EF4-FFF2-40B4-BE49-F238E27FC236}">
                <a16:creationId xmlns:a16="http://schemas.microsoft.com/office/drawing/2014/main" id="{4C85F360-CAFA-624A-B7EF-2B958412B8EF}"/>
              </a:ext>
            </a:extLst>
          </p:cNvPr>
          <p:cNvSpPr>
            <a:spLocks noGrp="1"/>
          </p:cNvSpPr>
          <p:nvPr>
            <p:ph idx="1"/>
          </p:nvPr>
        </p:nvSpPr>
        <p:spPr/>
        <p:txBody>
          <a:bodyPr/>
          <a:lstStyle/>
          <a:p>
            <a:r>
              <a:rPr lang="he-IL" dirty="0"/>
              <a:t>בשקופית </a:t>
            </a:r>
            <a:r>
              <a:rPr lang="en-US" dirty="0"/>
              <a:t>7</a:t>
            </a:r>
            <a:r>
              <a:rPr lang="he-IL" dirty="0"/>
              <a:t> ניתן לראות טבלה אשר קופצת כאשר לוחצים על הכפתור (</a:t>
            </a:r>
            <a:r>
              <a:rPr lang="en-US" dirty="0"/>
              <a:t>view sales history</a:t>
            </a:r>
            <a:r>
              <a:rPr lang="he-IL" dirty="0"/>
              <a:t>) שרואים בשקופית (</a:t>
            </a:r>
            <a:r>
              <a:rPr lang="en-US" dirty="0"/>
              <a:t>6</a:t>
            </a:r>
            <a:r>
              <a:rPr lang="he-IL" dirty="0"/>
              <a:t>)</a:t>
            </a:r>
          </a:p>
          <a:p>
            <a:r>
              <a:rPr lang="he-IL" dirty="0"/>
              <a:t>בטבלה יש את הנתונים אשר אנחנו מחפשים שהם כל המכירות עם התאריך והמחיר שכל אחד נמכר</a:t>
            </a:r>
          </a:p>
          <a:p>
            <a:r>
              <a:rPr lang="he-IL" dirty="0"/>
              <a:t>ניתן לראות גם בצד שמאל של שקופית (</a:t>
            </a:r>
            <a:r>
              <a:rPr lang="en-US" dirty="0"/>
              <a:t>8</a:t>
            </a:r>
            <a:r>
              <a:rPr lang="he-IL" dirty="0"/>
              <a:t>) כפתור בשם (</a:t>
            </a:r>
            <a:r>
              <a:rPr lang="en-US" dirty="0"/>
              <a:t>(Load More Sales</a:t>
            </a:r>
            <a:br>
              <a:rPr lang="en-US" dirty="0"/>
            </a:br>
            <a:r>
              <a:rPr lang="he-IL" dirty="0"/>
              <a:t>כל פעם לחיצת הכפתור תעלה מספר נוסף של מכירות. היה עליי לבדוק אחרי כל לחיצת כפתור האם הגעתי לתאריך שרציתי בשביל מרחב המדגם שלי? לכן אחרי כל לחיצת כפתור הייתי צריך לבדוק את התאריך של המוצר האחרון שנמכר כדי לדעת אם יש ללחוץ עוד פעם או לא</a:t>
            </a:r>
            <a:endParaRPr lang="en-US" dirty="0"/>
          </a:p>
        </p:txBody>
      </p:sp>
    </p:spTree>
    <p:extLst>
      <p:ext uri="{BB962C8B-B14F-4D97-AF65-F5344CB8AC3E}">
        <p14:creationId xmlns:p14="http://schemas.microsoft.com/office/powerpoint/2010/main" val="2275401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2206A30-2045-8BDB-68BF-D0E8AF9E1319}"/>
              </a:ext>
            </a:extLst>
          </p:cNvPr>
          <p:cNvSpPr>
            <a:spLocks noGrp="1"/>
          </p:cNvSpPr>
          <p:nvPr>
            <p:ph type="title"/>
          </p:nvPr>
        </p:nvSpPr>
        <p:spPr/>
        <p:txBody>
          <a:bodyPr/>
          <a:lstStyle/>
          <a:p>
            <a:endParaRPr lang="en-IL"/>
          </a:p>
        </p:txBody>
      </p:sp>
      <p:pic>
        <p:nvPicPr>
          <p:cNvPr id="5" name="מציין מיקום תוכן 4">
            <a:extLst>
              <a:ext uri="{FF2B5EF4-FFF2-40B4-BE49-F238E27FC236}">
                <a16:creationId xmlns:a16="http://schemas.microsoft.com/office/drawing/2014/main" id="{20004352-A3E9-17EE-041B-5A8AEB5A4E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0649"/>
            <a:ext cx="12192000" cy="6736701"/>
          </a:xfrm>
        </p:spPr>
      </p:pic>
      <p:sp>
        <p:nvSpPr>
          <p:cNvPr id="6" name="אליפסה 5">
            <a:extLst>
              <a:ext uri="{FF2B5EF4-FFF2-40B4-BE49-F238E27FC236}">
                <a16:creationId xmlns:a16="http://schemas.microsoft.com/office/drawing/2014/main" id="{863D8A03-D4B5-1D57-EAD8-8B76B9BD4CAB}"/>
              </a:ext>
            </a:extLst>
          </p:cNvPr>
          <p:cNvSpPr/>
          <p:nvPr/>
        </p:nvSpPr>
        <p:spPr>
          <a:xfrm>
            <a:off x="8478416" y="4889240"/>
            <a:ext cx="3713584" cy="16701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אליפסה 6">
            <a:extLst>
              <a:ext uri="{FF2B5EF4-FFF2-40B4-BE49-F238E27FC236}">
                <a16:creationId xmlns:a16="http://schemas.microsoft.com/office/drawing/2014/main" id="{749F3445-F458-55EC-A8AB-5E0D2FF0ADB2}"/>
              </a:ext>
            </a:extLst>
          </p:cNvPr>
          <p:cNvSpPr/>
          <p:nvPr/>
        </p:nvSpPr>
        <p:spPr>
          <a:xfrm>
            <a:off x="4649754" y="2687216"/>
            <a:ext cx="3828661" cy="3610947"/>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1658593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0BC47B3-3A3D-7B06-0455-6165B3692857}"/>
              </a:ext>
            </a:extLst>
          </p:cNvPr>
          <p:cNvSpPr>
            <a:spLocks noGrp="1"/>
          </p:cNvSpPr>
          <p:nvPr>
            <p:ph type="title"/>
          </p:nvPr>
        </p:nvSpPr>
        <p:spPr/>
        <p:txBody>
          <a:bodyPr/>
          <a:lstStyle/>
          <a:p>
            <a:r>
              <a:rPr lang="en-US" dirty="0"/>
              <a:t>Get The Items In Place</a:t>
            </a:r>
            <a:endParaRPr lang="en-IL" dirty="0"/>
          </a:p>
        </p:txBody>
      </p:sp>
      <p:sp>
        <p:nvSpPr>
          <p:cNvPr id="3" name="מציין מיקום תוכן 2">
            <a:extLst>
              <a:ext uri="{FF2B5EF4-FFF2-40B4-BE49-F238E27FC236}">
                <a16:creationId xmlns:a16="http://schemas.microsoft.com/office/drawing/2014/main" id="{2F1EBD9A-BDB2-6AB1-95B2-979525756BE7}"/>
              </a:ext>
            </a:extLst>
          </p:cNvPr>
          <p:cNvSpPr>
            <a:spLocks noGrp="1"/>
          </p:cNvSpPr>
          <p:nvPr>
            <p:ph idx="1"/>
          </p:nvPr>
        </p:nvSpPr>
        <p:spPr/>
        <p:txBody>
          <a:bodyPr/>
          <a:lstStyle/>
          <a:p>
            <a:r>
              <a:rPr lang="he-IL" dirty="0"/>
              <a:t>כפי שמסומן בשקופית (</a:t>
            </a:r>
            <a:r>
              <a:rPr lang="en-US" dirty="0"/>
              <a:t>8</a:t>
            </a:r>
            <a:r>
              <a:rPr lang="he-IL" dirty="0"/>
              <a:t>) יש בנתונים את התאריך והמחיר אבל הנתונים משתנים, כל הרצה נקבל משהו שונה כי יכול להיות בין כל הרצה נמכרו עוד</a:t>
            </a:r>
          </a:p>
          <a:p>
            <a:r>
              <a:rPr lang="he-IL" dirty="0"/>
              <a:t>לכן אנחנו בודקים כל פעם את המוצרים לפי התאריך של היום ולוקחים את התאריך לפי התבנית של הנתונים באתר כך שנצטרך לעשות זאת פעם אחת ולא לשנות ולבדוק לכל מוצר</a:t>
            </a:r>
          </a:p>
          <a:p>
            <a:r>
              <a:rPr lang="he-IL" dirty="0"/>
              <a:t>מה שכן צריך לשנות זה המחיר כי לא ניתן לסכום מחיר שהוא מחרוזת ועם הסימן $</a:t>
            </a:r>
            <a:endParaRPr lang="en-IL" dirty="0"/>
          </a:p>
        </p:txBody>
      </p:sp>
      <p:pic>
        <p:nvPicPr>
          <p:cNvPr id="5" name="תמונה 4">
            <a:extLst>
              <a:ext uri="{FF2B5EF4-FFF2-40B4-BE49-F238E27FC236}">
                <a16:creationId xmlns:a16="http://schemas.microsoft.com/office/drawing/2014/main" id="{D520A35C-349E-A937-771A-0D7CA201DC19}"/>
              </a:ext>
            </a:extLst>
          </p:cNvPr>
          <p:cNvPicPr>
            <a:picLocks noChangeAspect="1"/>
          </p:cNvPicPr>
          <p:nvPr/>
        </p:nvPicPr>
        <p:blipFill>
          <a:blip r:embed="rId2"/>
          <a:stretch>
            <a:fillRect/>
          </a:stretch>
        </p:blipFill>
        <p:spPr>
          <a:xfrm>
            <a:off x="2184081" y="5309453"/>
            <a:ext cx="4968671" cy="853514"/>
          </a:xfrm>
          <a:prstGeom prst="rect">
            <a:avLst/>
          </a:prstGeom>
        </p:spPr>
      </p:pic>
    </p:spTree>
    <p:extLst>
      <p:ext uri="{BB962C8B-B14F-4D97-AF65-F5344CB8AC3E}">
        <p14:creationId xmlns:p14="http://schemas.microsoft.com/office/powerpoint/2010/main" val="731106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2DF61AA-2A29-FFFB-A961-BFA0C769F6B9}"/>
              </a:ext>
            </a:extLst>
          </p:cNvPr>
          <p:cNvSpPr>
            <a:spLocks noGrp="1"/>
          </p:cNvSpPr>
          <p:nvPr>
            <p:ph type="title"/>
          </p:nvPr>
        </p:nvSpPr>
        <p:spPr/>
        <p:txBody>
          <a:bodyPr/>
          <a:lstStyle/>
          <a:p>
            <a:endParaRPr lang="en-IL"/>
          </a:p>
        </p:txBody>
      </p:sp>
      <p:pic>
        <p:nvPicPr>
          <p:cNvPr id="5" name="מציין מיקום תוכן 4">
            <a:extLst>
              <a:ext uri="{FF2B5EF4-FFF2-40B4-BE49-F238E27FC236}">
                <a16:creationId xmlns:a16="http://schemas.microsoft.com/office/drawing/2014/main" id="{FDEDD2B3-2C81-E62C-B846-EB8D103D86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2260" y="142048"/>
            <a:ext cx="6229739" cy="6715952"/>
          </a:xfrm>
        </p:spPr>
      </p:pic>
      <p:pic>
        <p:nvPicPr>
          <p:cNvPr id="7" name="תמונה 6">
            <a:extLst>
              <a:ext uri="{FF2B5EF4-FFF2-40B4-BE49-F238E27FC236}">
                <a16:creationId xmlns:a16="http://schemas.microsoft.com/office/drawing/2014/main" id="{265673CF-7D9E-2E16-8F64-C93D46F26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619" y="298579"/>
            <a:ext cx="5803641" cy="6559421"/>
          </a:xfrm>
          <a:prstGeom prst="rect">
            <a:avLst/>
          </a:prstGeom>
        </p:spPr>
      </p:pic>
      <p:sp>
        <p:nvSpPr>
          <p:cNvPr id="8" name="מלבן 7">
            <a:extLst>
              <a:ext uri="{FF2B5EF4-FFF2-40B4-BE49-F238E27FC236}">
                <a16:creationId xmlns:a16="http://schemas.microsoft.com/office/drawing/2014/main" id="{28AD5ED4-4C11-CF71-11FE-CFC6AD503771}"/>
              </a:ext>
            </a:extLst>
          </p:cNvPr>
          <p:cNvSpPr/>
          <p:nvPr/>
        </p:nvSpPr>
        <p:spPr>
          <a:xfrm>
            <a:off x="1534106" y="6265814"/>
            <a:ext cx="2903376" cy="45412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9" name="מלבן 8">
            <a:extLst>
              <a:ext uri="{FF2B5EF4-FFF2-40B4-BE49-F238E27FC236}">
                <a16:creationId xmlns:a16="http://schemas.microsoft.com/office/drawing/2014/main" id="{624E7FC0-DE65-099F-459D-BAEE61A7F96F}"/>
              </a:ext>
            </a:extLst>
          </p:cNvPr>
          <p:cNvSpPr/>
          <p:nvPr/>
        </p:nvSpPr>
        <p:spPr>
          <a:xfrm>
            <a:off x="5962260" y="4345361"/>
            <a:ext cx="652210" cy="24332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מלבן 9">
            <a:extLst>
              <a:ext uri="{FF2B5EF4-FFF2-40B4-BE49-F238E27FC236}">
                <a16:creationId xmlns:a16="http://schemas.microsoft.com/office/drawing/2014/main" id="{331B99AA-611A-68DE-999E-0D11D953BC6D}"/>
              </a:ext>
            </a:extLst>
          </p:cNvPr>
          <p:cNvSpPr/>
          <p:nvPr/>
        </p:nvSpPr>
        <p:spPr>
          <a:xfrm>
            <a:off x="11187404" y="4345360"/>
            <a:ext cx="914400" cy="237059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65662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9127FE4-675F-B2CD-A61B-83E01D50EA9A}"/>
              </a:ext>
            </a:extLst>
          </p:cNvPr>
          <p:cNvSpPr>
            <a:spLocks noGrp="1"/>
          </p:cNvSpPr>
          <p:nvPr>
            <p:ph type="title"/>
          </p:nvPr>
        </p:nvSpPr>
        <p:spPr/>
        <p:txBody>
          <a:bodyPr/>
          <a:lstStyle/>
          <a:p>
            <a:r>
              <a:rPr lang="en-US" dirty="0"/>
              <a:t>Visual Graph</a:t>
            </a:r>
            <a:endParaRPr lang="en-IL" dirty="0"/>
          </a:p>
        </p:txBody>
      </p:sp>
      <p:sp>
        <p:nvSpPr>
          <p:cNvPr id="3" name="מציין מיקום תוכן 2">
            <a:extLst>
              <a:ext uri="{FF2B5EF4-FFF2-40B4-BE49-F238E27FC236}">
                <a16:creationId xmlns:a16="http://schemas.microsoft.com/office/drawing/2014/main" id="{F3049342-1E33-0125-7DE7-F5CE992E589C}"/>
              </a:ext>
            </a:extLst>
          </p:cNvPr>
          <p:cNvSpPr>
            <a:spLocks noGrp="1"/>
          </p:cNvSpPr>
          <p:nvPr>
            <p:ph idx="1"/>
          </p:nvPr>
        </p:nvSpPr>
        <p:spPr/>
        <p:txBody>
          <a:bodyPr/>
          <a:lstStyle/>
          <a:p>
            <a:r>
              <a:rPr lang="he-IL" dirty="0"/>
              <a:t>הגרפים בשקף (</a:t>
            </a:r>
            <a:r>
              <a:rPr lang="en-US" dirty="0"/>
              <a:t>10</a:t>
            </a:r>
            <a:r>
              <a:rPr lang="he-IL" dirty="0"/>
              <a:t>) מראים את הממוצע של כל הקלפים לפי נדירות במשך כל הימים שהיו וגם היום התשיעי שהוא</a:t>
            </a:r>
            <a:r>
              <a:rPr lang="en-US" dirty="0"/>
              <a:t> </a:t>
            </a:r>
            <a:r>
              <a:rPr lang="he-IL" dirty="0"/>
              <a:t>המחיר שאני מנסה לחזות.</a:t>
            </a:r>
          </a:p>
          <a:p>
            <a:r>
              <a:rPr lang="he-IL" dirty="0"/>
              <a:t>יש להדגיש שיש מוצרים עם נדירות ממש</a:t>
            </a:r>
            <a:r>
              <a:rPr lang="en-US" dirty="0"/>
              <a:t> </a:t>
            </a:r>
            <a:r>
              <a:rPr lang="he-IL" dirty="0"/>
              <a:t> נמוכה לכן המחיר שלהם יכול להגיע ל0.1$ ופחות לכן לא ניתן לראות מלא </a:t>
            </a:r>
            <a:r>
              <a:rPr lang="he-IL" dirty="0" err="1"/>
              <a:t>נדירויות</a:t>
            </a:r>
            <a:r>
              <a:rPr lang="he-IL" dirty="0"/>
              <a:t> כי הקו שלהם שואף ל-0$ לעומת מה שנמצא ב200$</a:t>
            </a:r>
            <a:endParaRPr lang="en-IL" dirty="0"/>
          </a:p>
        </p:txBody>
      </p:sp>
    </p:spTree>
    <p:extLst>
      <p:ext uri="{BB962C8B-B14F-4D97-AF65-F5344CB8AC3E}">
        <p14:creationId xmlns:p14="http://schemas.microsoft.com/office/powerpoint/2010/main" val="261928418"/>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825</TotalTime>
  <Words>424</Words>
  <Application>Microsoft Office PowerPoint</Application>
  <PresentationFormat>מסך רחב</PresentationFormat>
  <Paragraphs>23</Paragraphs>
  <Slides>11</Slides>
  <Notes>0</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11</vt:i4>
      </vt:variant>
    </vt:vector>
  </HeadingPairs>
  <TitlesOfParts>
    <vt:vector size="15" baseType="lpstr">
      <vt:lpstr>Arial</vt:lpstr>
      <vt:lpstr>Calibri</vt:lpstr>
      <vt:lpstr>Calibri Light</vt:lpstr>
      <vt:lpstr>ערכת נושא Office</vt:lpstr>
      <vt:lpstr>מצגת של PowerPoint‏</vt:lpstr>
      <vt:lpstr>Crawling:</vt:lpstr>
      <vt:lpstr>מצגת של PowerPoint‏</vt:lpstr>
      <vt:lpstr>Selenium:</vt:lpstr>
      <vt:lpstr>More Selenium:</vt:lpstr>
      <vt:lpstr>מצגת של PowerPoint‏</vt:lpstr>
      <vt:lpstr>Get The Items In Place</vt:lpstr>
      <vt:lpstr>מצגת של PowerPoint‏</vt:lpstr>
      <vt:lpstr>Visual Graph</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yonatan</dc:creator>
  <cp:lastModifiedBy>yonatan</cp:lastModifiedBy>
  <cp:revision>7</cp:revision>
  <dcterms:created xsi:type="dcterms:W3CDTF">2023-02-28T12:10:37Z</dcterms:created>
  <dcterms:modified xsi:type="dcterms:W3CDTF">2023-03-02T19:28:43Z</dcterms:modified>
</cp:coreProperties>
</file>